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57" r:id="rId6"/>
    <p:sldId id="259" r:id="rId7"/>
    <p:sldId id="258" r:id="rId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818" autoAdjust="0"/>
  </p:normalViewPr>
  <p:slideViewPr>
    <p:cSldViewPr snapToGrid="0" snapToObjects="1">
      <p:cViewPr varScale="1">
        <p:scale>
          <a:sx n="95" d="100"/>
          <a:sy n="95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C710F-9E44-482C-9ED4-CD2C847D3359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D4824-5A18-442E-ABB0-2DD085A42D1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62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Kapitel 7 i Den nye biavler af Eigil Holm,</a:t>
            </a:r>
            <a:r>
              <a:rPr lang="da-DK" baseline="0" dirty="0" smtClean="0"/>
              <a:t> side 60. Der er klikbare links til </a:t>
            </a:r>
            <a:r>
              <a:rPr lang="da-DK" baseline="0" dirty="0" err="1" smtClean="0"/>
              <a:t>youtube</a:t>
            </a:r>
            <a:r>
              <a:rPr lang="da-DK" baseline="0" dirty="0" smtClean="0"/>
              <a:t>-videoer, det kræver adgang til internettet for at se dem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824-5A18-442E-ABB0-2DD085A42D1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97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60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824-5A18-442E-ABB0-2DD085A42D1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13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61 - 62</a:t>
            </a:r>
          </a:p>
          <a:p>
            <a:r>
              <a:rPr lang="da-DK" dirty="0" smtClean="0"/>
              <a:t>En </a:t>
            </a:r>
            <a:r>
              <a:rPr lang="da-DK" dirty="0" err="1" smtClean="0"/>
              <a:t>uforseglet</a:t>
            </a:r>
            <a:r>
              <a:rPr lang="da-DK" dirty="0" smtClean="0"/>
              <a:t> dronningecelle og en ramme med dronningeceller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824-5A18-442E-ABB0-2DD085A42D1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69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63</a:t>
            </a:r>
          </a:p>
          <a:p>
            <a:r>
              <a:rPr lang="da-DK" dirty="0" smtClean="0"/>
              <a:t>Foderet ligger bag dronningegitter</a:t>
            </a:r>
            <a:r>
              <a:rPr lang="da-DK" baseline="0" dirty="0" smtClean="0"/>
              <a:t> så hun ikke kommer derhen. Derved hindres meget voksbyg i denne afdeling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824-5A18-442E-ABB0-2DD085A42D1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52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64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824-5A18-442E-ABB0-2DD085A42D1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257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64</a:t>
            </a:r>
          </a:p>
          <a:p>
            <a:r>
              <a:rPr lang="da-DK" dirty="0" smtClean="0"/>
              <a:t>Foder i juicebrik</a:t>
            </a:r>
            <a:r>
              <a:rPr lang="da-DK" baseline="0" dirty="0" smtClean="0"/>
              <a:t> og en leder af tavlevoks plus en jomfrudronning samt 2,5 deciliter bier.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824-5A18-442E-ABB0-2DD085A42D1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554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64</a:t>
            </a:r>
          </a:p>
          <a:p>
            <a:r>
              <a:rPr lang="da-DK" dirty="0" smtClean="0"/>
              <a:t>Kassen befinder sig </a:t>
            </a:r>
            <a:r>
              <a:rPr lang="da-DK" smtClean="0"/>
              <a:t>på parrestationerne.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D4824-5A18-442E-ABB0-2DD085A42D1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72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7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2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31784"/>
            <a:ext cx="2057400" cy="479437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31784"/>
            <a:ext cx="6019800" cy="479437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0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69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69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6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677297"/>
            <a:ext cx="4040188" cy="344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677297"/>
            <a:ext cx="4041775" cy="34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5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38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6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132703"/>
            <a:ext cx="5486400" cy="3594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19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711622"/>
            <a:ext cx="8229600" cy="34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150617_DanmarksBiavlerforening_skabelon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KKVnqPr7nI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aov7y6vEF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Reservefamilier. Dronningeavl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80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Reservefamilier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801193" y="2911747"/>
            <a:ext cx="2577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En fodertavle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En pollentavle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1-3 forseglede yngeltavler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Alt med </a:t>
            </a:r>
            <a:r>
              <a:rPr lang="da-DK" dirty="0" err="1" smtClean="0"/>
              <a:t>påsidende</a:t>
            </a:r>
            <a:r>
              <a:rPr lang="da-DK" dirty="0" smtClean="0"/>
              <a:t> bier, plus et par tavler bier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Og dertil en dronning i tilsætningsbur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587" y="2722234"/>
            <a:ext cx="5050971" cy="3380571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493" y="3155590"/>
            <a:ext cx="4795945" cy="3414713"/>
          </a:xfrm>
        </p:spPr>
      </p:pic>
    </p:spTree>
    <p:extLst>
      <p:ext uri="{BB962C8B-B14F-4D97-AF65-F5344CB8AC3E}">
        <p14:creationId xmlns:p14="http://schemas.microsoft.com/office/powerpoint/2010/main" val="15734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Dronningeavl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768" y="2352905"/>
            <a:ext cx="2765917" cy="4131802"/>
          </a:xfrm>
        </p:spPr>
      </p:pic>
      <p:sp>
        <p:nvSpPr>
          <p:cNvPr id="5" name="Tekstfelt 4"/>
          <p:cNvSpPr txBox="1"/>
          <p:nvPr/>
        </p:nvSpPr>
        <p:spPr>
          <a:xfrm>
            <a:off x="1698171" y="2560638"/>
            <a:ext cx="287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1-2 dage gammel larve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En dråbe dronningegele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En </a:t>
            </a:r>
            <a:r>
              <a:rPr lang="da-DK" dirty="0" err="1" smtClean="0"/>
              <a:t>cellebyggerfamilie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8" y="3576999"/>
            <a:ext cx="4131174" cy="2519214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613954" y="6361611"/>
            <a:ext cx="395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rId5"/>
              </a:rPr>
              <a:t>Dronningeavl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90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Parringsstade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80" y="2711450"/>
            <a:ext cx="5552620" cy="3414713"/>
          </a:xfrm>
        </p:spPr>
      </p:pic>
      <p:sp>
        <p:nvSpPr>
          <p:cNvPr id="5" name="Tekstfelt 4"/>
          <p:cNvSpPr txBox="1"/>
          <p:nvPr/>
        </p:nvSpPr>
        <p:spPr>
          <a:xfrm>
            <a:off x="457200" y="2711450"/>
            <a:ext cx="26769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2,5 deciliter unge bier plus en jomfrudronning</a:t>
            </a:r>
          </a:p>
          <a:p>
            <a:r>
              <a:rPr lang="da-DK" dirty="0" smtClean="0"/>
              <a:t>Listerne har blot en voksleder som byggevejledning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287383" y="6322423"/>
            <a:ext cx="269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rId4"/>
              </a:rPr>
              <a:t>Kielerstade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Øparring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4969" y="2876921"/>
            <a:ext cx="4466438" cy="3414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kstfelt 4"/>
          <p:cNvSpPr txBox="1"/>
          <p:nvPr/>
        </p:nvSpPr>
        <p:spPr>
          <a:xfrm>
            <a:off x="923109" y="2943497"/>
            <a:ext cx="3405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Du må ikke flytte bier til </a:t>
            </a:r>
            <a:r>
              <a:rPr lang="da-DK" dirty="0" err="1" smtClean="0"/>
              <a:t>renparingsstation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Efter aftale med stationslederen kan du mod vederlag få lov til at parre egne dronninger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Du skal bruge parrekassetter i korrekt 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Du skal sikre at kassetten er fri for droner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13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</a:t>
            </a:r>
            <a:r>
              <a:rPr lang="da-DK" dirty="0" smtClean="0"/>
              <a:t>ngangskassetter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983" y="2711451"/>
            <a:ext cx="3381134" cy="3023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24512"/>
            <a:ext cx="3859173" cy="2989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6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Kasse til </a:t>
            </a:r>
            <a:r>
              <a:rPr lang="da-DK" dirty="0" err="1" smtClean="0"/>
              <a:t>engangkassetten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0898" y="2711450"/>
            <a:ext cx="4582203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æsentation4" id="{43C53589-8D3F-4898-A364-8B1386A64DD5}" vid="{9E36929B-05F0-4E8F-B00D-C5B83821B1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Præsentation4</Template>
  <TotalTime>489</TotalTime>
  <Words>194</Words>
  <Application>Microsoft Office PowerPoint</Application>
  <PresentationFormat>Skærmshow (4:3)</PresentationFormat>
  <Paragraphs>41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Reservefamilier. Dronningeavl</vt:lpstr>
      <vt:lpstr>Reservefamilier</vt:lpstr>
      <vt:lpstr>Dronningeavl</vt:lpstr>
      <vt:lpstr>Parringsstade</vt:lpstr>
      <vt:lpstr>Øparring</vt:lpstr>
      <vt:lpstr>Engangskassetter</vt:lpstr>
      <vt:lpstr>Kasse til engangkassetten</vt:lpstr>
    </vt:vector>
  </TitlesOfParts>
  <Company>Gefion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Reservefamilier. Dronningeavl</dc:title>
  <dc:creator>Palle Frejvald</dc:creator>
  <cp:lastModifiedBy>Ole Kilpinen</cp:lastModifiedBy>
  <cp:revision>18</cp:revision>
  <dcterms:created xsi:type="dcterms:W3CDTF">2015-09-15T11:45:37Z</dcterms:created>
  <dcterms:modified xsi:type="dcterms:W3CDTF">2016-03-01T10:02:54Z</dcterms:modified>
</cp:coreProperties>
</file>