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4" autoAdjust="0"/>
    <p:restoredTop sz="84511" autoAdjust="0"/>
  </p:normalViewPr>
  <p:slideViewPr>
    <p:cSldViewPr snapToGrid="0" snapToObjects="1">
      <p:cViewPr varScale="1">
        <p:scale>
          <a:sx n="75" d="100"/>
          <a:sy n="75" d="100"/>
        </p:scale>
        <p:origin x="8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D88D7-064C-4AB1-B365-ABEB4246E68A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887AA-9666-48FD-B481-64FBCF7676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37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altLang="da-DK" smtClean="0"/>
              <a:t>En bifamilie fra  P.E.S. (normalt på 6 rammer NM &amp; 12X10) 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mtClean="0"/>
              <a:t>kostede cirka kr. 1.200kr inklu. moms i 2009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mtClean="0"/>
              <a:t>HUSK at vise en kopi af en flytte/sundhedsattest!!!</a:t>
            </a:r>
          </a:p>
          <a:p>
            <a:pPr eaLnBrk="1" hangingPunct="1">
              <a:spcBef>
                <a:spcPct val="0"/>
              </a:spcBef>
            </a:pPr>
            <a:r>
              <a:rPr lang="da-DK" altLang="da-DK" smtClean="0"/>
              <a:t>HUSK  AT VISE SUNDHEDSATTESTERNE</a:t>
            </a:r>
          </a:p>
        </p:txBody>
      </p:sp>
      <p:sp>
        <p:nvSpPr>
          <p:cNvPr id="4100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3C8495-4343-4C13-9207-015715B2B769}" type="slidenum">
              <a:rPr lang="da-DK" altLang="da-DK">
                <a:latin typeface="Calibri" panose="020F0502020204030204" pitchFamily="34" charset="0"/>
              </a:rPr>
              <a:pPr eaLnBrk="1" hangingPunct="1"/>
              <a:t>1</a:t>
            </a:fld>
            <a:endParaRPr lang="da-DK" altLang="da-DK">
              <a:latin typeface="Calibri" panose="020F0502020204030204" pitchFamily="34" charset="0"/>
            </a:endParaRPr>
          </a:p>
        </p:txBody>
      </p:sp>
      <p:sp>
        <p:nvSpPr>
          <p:cNvPr id="4101" name="Pladsholder til sidehoved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mtClean="0"/>
              <a:t>Biavlerens redskaber</a:t>
            </a:r>
          </a:p>
        </p:txBody>
      </p:sp>
    </p:spTree>
    <p:extLst>
      <p:ext uri="{BB962C8B-B14F-4D97-AF65-F5344CB8AC3E}">
        <p14:creationId xmlns:p14="http://schemas.microsoft.com/office/powerpoint/2010/main" val="35322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76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922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31784"/>
            <a:ext cx="2057400" cy="479437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31784"/>
            <a:ext cx="6019800" cy="479437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0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53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069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069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64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787135"/>
            <a:ext cx="4038600" cy="3339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87135"/>
            <a:ext cx="4038600" cy="33390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9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677297"/>
            <a:ext cx="4040188" cy="34488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677297"/>
            <a:ext cx="4041775" cy="34488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754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838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64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931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1132703"/>
            <a:ext cx="5486400" cy="35948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419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2711622"/>
            <a:ext cx="8229600" cy="3414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FDE88-4B08-444D-A1E2-674E759AC9A5}" type="datetimeFigureOut">
              <a:rPr lang="da-DK" smtClean="0"/>
              <a:t>07-10-2015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8AD3-6781-A740-BF88-B43722078979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 descr="150617_DanmarksBiavlerforening_skabelon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8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9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avl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title"/>
          </p:nvPr>
        </p:nvSpPr>
        <p:spPr>
          <a:xfrm>
            <a:off x="642938" y="812892"/>
            <a:ext cx="7772400" cy="1143000"/>
          </a:xfrm>
        </p:spPr>
        <p:txBody>
          <a:bodyPr/>
          <a:lstStyle/>
          <a:p>
            <a:pPr algn="l" eaLnBrk="1" hangingPunct="1"/>
            <a:r>
              <a:rPr lang="da-DK" altLang="da-DK" dirty="0" smtClean="0"/>
              <a:t>Hvor får man en bi familie fra?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28750" y="1741580"/>
            <a:ext cx="5572125" cy="5072062"/>
          </a:xfrm>
        </p:spPr>
        <p:txBody>
          <a:bodyPr/>
          <a:lstStyle/>
          <a:p>
            <a:pPr eaLnBrk="1" hangingPunct="1"/>
            <a:r>
              <a:rPr lang="da-DK" altLang="da-DK" sz="2400" dirty="0" smtClean="0"/>
              <a:t>Den lokale </a:t>
            </a:r>
            <a:r>
              <a:rPr lang="da-DK" altLang="da-DK" sz="2400" dirty="0" err="1" smtClean="0"/>
              <a:t>biavlerforening</a:t>
            </a:r>
            <a:endParaRPr lang="da-DK" altLang="da-DK" sz="2400" dirty="0" smtClean="0"/>
          </a:p>
          <a:p>
            <a:pPr eaLnBrk="1" hangingPunct="1"/>
            <a:r>
              <a:rPr lang="da-DK" altLang="da-DK" sz="2400" dirty="0" smtClean="0"/>
              <a:t>Den lokale materielforhandler</a:t>
            </a:r>
          </a:p>
          <a:p>
            <a:pPr eaLnBrk="1" hangingPunct="1"/>
            <a:r>
              <a:rPr lang="da-DK" altLang="da-DK" sz="2400" dirty="0" smtClean="0"/>
              <a:t>Annoncer i ’Tidsskrift for Biavl’</a:t>
            </a:r>
          </a:p>
          <a:p>
            <a:pPr eaLnBrk="1" hangingPunct="1"/>
            <a:r>
              <a:rPr lang="da-DK" altLang="da-DK" sz="2400" dirty="0" smtClean="0"/>
              <a:t>DBF’s hjemmeside </a:t>
            </a:r>
            <a:r>
              <a:rPr lang="da-DK" altLang="da-DK" sz="2400" dirty="0" smtClean="0">
                <a:hlinkClick r:id="rId3"/>
              </a:rPr>
              <a:t>www.biavl.dk</a:t>
            </a:r>
            <a:r>
              <a:rPr lang="da-DK" altLang="da-DK" sz="2400" dirty="0" smtClean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a-DK" altLang="da-DK" sz="4400" i="1" dirty="0" smtClean="0">
                <a:solidFill>
                  <a:srgbClr val="FF0000"/>
                </a:solidFill>
              </a:rPr>
              <a:t>Husk! </a:t>
            </a:r>
          </a:p>
          <a:p>
            <a:pPr eaLnBrk="1" hangingPunct="1"/>
            <a:r>
              <a:rPr lang="da-DK" altLang="da-DK" sz="2400" i="1" dirty="0" smtClean="0"/>
              <a:t>At bierne skal synes af en ’kyndig’ biavler </a:t>
            </a:r>
            <a:r>
              <a:rPr lang="da-DK" altLang="da-DK" sz="2400" i="1" u="sng" dirty="0" smtClean="0"/>
              <a:t>tidligst 14 dage før flytning </a:t>
            </a:r>
            <a:r>
              <a:rPr lang="da-DK" altLang="da-DK" sz="2400" i="1" dirty="0" smtClean="0"/>
              <a:t>for at sikre bierne </a:t>
            </a:r>
            <a:r>
              <a:rPr lang="da-DK" altLang="da-DK" sz="2400" i="1" smtClean="0"/>
              <a:t>er </a:t>
            </a:r>
            <a:r>
              <a:rPr lang="da-DK" altLang="da-DK" sz="2400" i="1" smtClean="0"/>
              <a:t>sunde </a:t>
            </a:r>
            <a:r>
              <a:rPr lang="da-DK" altLang="da-DK" sz="2400" i="1" smtClean="0"/>
              <a:t>og </a:t>
            </a:r>
            <a:r>
              <a:rPr lang="da-DK" altLang="da-DK" sz="2400" i="1" smtClean="0"/>
              <a:t>raske</a:t>
            </a:r>
            <a:endParaRPr lang="da-DK" altLang="da-DK" sz="2400" i="1" dirty="0" smtClean="0"/>
          </a:p>
          <a:p>
            <a:pPr eaLnBrk="1" hangingPunct="1"/>
            <a:r>
              <a:rPr lang="da-DK" altLang="da-DK" sz="2400" i="1" dirty="0" smtClean="0"/>
              <a:t>At der udfærdiges en ’Sundhedsattest’  som du får og hvor en kopi sendes til den lokale ’Bi-inspektør’</a:t>
            </a:r>
          </a:p>
        </p:txBody>
      </p:sp>
      <p:pic>
        <p:nvPicPr>
          <p:cNvPr id="2052" name="Pladsholder til indhold 6" descr="freebee1.gif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707582">
            <a:off x="6535738" y="1381217"/>
            <a:ext cx="1497012" cy="1196975"/>
          </a:xfrm>
        </p:spPr>
      </p:pic>
    </p:spTree>
    <p:extLst>
      <p:ext uri="{BB962C8B-B14F-4D97-AF65-F5344CB8AC3E}">
        <p14:creationId xmlns:p14="http://schemas.microsoft.com/office/powerpoint/2010/main" val="24276713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æsentation4" id="{43C53589-8D3F-4898-A364-8B1386A64DD5}" vid="{9E36929B-05F0-4E8F-B00D-C5B83821B174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Præsentation4</Template>
  <TotalTime>40</TotalTime>
  <Words>106</Words>
  <Application>Microsoft Office PowerPoint</Application>
  <PresentationFormat>Skærmshow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Hvor får man en bi familie fra?</vt:lpstr>
    </vt:vector>
  </TitlesOfParts>
  <Company>Gefion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 får man en bi familie fra?</dc:title>
  <dc:creator>Palle Frejvald</dc:creator>
  <cp:lastModifiedBy>Palle Frejvald</cp:lastModifiedBy>
  <cp:revision>2</cp:revision>
  <dcterms:created xsi:type="dcterms:W3CDTF">2015-10-07T09:58:38Z</dcterms:created>
  <dcterms:modified xsi:type="dcterms:W3CDTF">2015-10-07T10:39:21Z</dcterms:modified>
</cp:coreProperties>
</file>