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69" autoAdjust="0"/>
  </p:normalViewPr>
  <p:slideViewPr>
    <p:cSldViewPr snapToGrid="0" snapToObjects="1">
      <p:cViewPr varScale="1">
        <p:scale>
          <a:sx n="96" d="100"/>
          <a:sy n="96" d="100"/>
        </p:scale>
        <p:origin x="-20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1833-ADEB-4C25-94BE-FC0EC9A8544E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4F5EF-3C84-4EA9-B348-16F821703D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79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Kapitel 4 i</a:t>
            </a:r>
            <a:r>
              <a:rPr lang="da-DK" baseline="0" dirty="0" smtClean="0"/>
              <a:t> ”Den nye biavler” af Eigil Holm side 32 der er klikbare links til </a:t>
            </a:r>
            <a:r>
              <a:rPr lang="da-DK" baseline="0" dirty="0" err="1" smtClean="0"/>
              <a:t>youtube</a:t>
            </a:r>
            <a:r>
              <a:rPr lang="da-DK" baseline="0" dirty="0" smtClean="0"/>
              <a:t>-videoer, det kræver </a:t>
            </a:r>
            <a:r>
              <a:rPr lang="da-DK" baseline="0" smtClean="0"/>
              <a:t>internetforbindelse for at se dem.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4F5EF-3C84-4EA9-B348-16F821703D3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97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32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4F5EF-3C84-4EA9-B348-16F821703D3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213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34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4F5EF-3C84-4EA9-B348-16F821703D3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96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34 </a:t>
            </a:r>
          </a:p>
          <a:p>
            <a:r>
              <a:rPr lang="da-DK" dirty="0" smtClean="0"/>
              <a:t>Det blå pollen er pollen fra honningurt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4F5EF-3C84-4EA9-B348-16F821703D3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07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34 - 35</a:t>
            </a:r>
          </a:p>
          <a:p>
            <a:r>
              <a:rPr lang="da-DK" dirty="0" smtClean="0"/>
              <a:t>Bisværme er</a:t>
            </a:r>
            <a:r>
              <a:rPr lang="da-DK" baseline="0" dirty="0" smtClean="0"/>
              <a:t> som regel meget fredelige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4F5EF-3C84-4EA9-B348-16F821703D3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419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Side 38 –</a:t>
            </a:r>
            <a:r>
              <a:rPr lang="da-DK" baseline="0" dirty="0" smtClean="0"/>
              <a:t> </a:t>
            </a:r>
            <a:r>
              <a:rPr lang="da-DK" dirty="0" smtClean="0"/>
              <a:t>39</a:t>
            </a:r>
            <a:r>
              <a:rPr lang="da-DK" baseline="0" dirty="0" smtClean="0"/>
              <a:t> – 40 – 41</a:t>
            </a:r>
          </a:p>
          <a:p>
            <a:r>
              <a:rPr lang="da-DK" baseline="0" dirty="0" smtClean="0"/>
              <a:t>Bemærk pollenbuksernes forskellige farver, hvid fra anemone, orange </a:t>
            </a:r>
            <a:r>
              <a:rPr lang="da-DK" baseline="0" smtClean="0"/>
              <a:t>fra mælkebøtte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4F5EF-3C84-4EA9-B348-16F821703D3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928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7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22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31784"/>
            <a:ext cx="2057400" cy="47943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31784"/>
            <a:ext cx="6019800" cy="4794379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90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53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069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069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64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87135"/>
            <a:ext cx="4038600" cy="33390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9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677297"/>
            <a:ext cx="4040188" cy="344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677297"/>
            <a:ext cx="4041775" cy="34488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5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38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6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931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132703"/>
            <a:ext cx="5486400" cy="3594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19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711622"/>
            <a:ext cx="8229600" cy="3414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FDE88-4B08-444D-A1E2-674E759AC9A5}" type="datetimeFigureOut">
              <a:rPr lang="da-DK" smtClean="0"/>
              <a:t>01-03-2016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78AD3-6781-A740-BF88-B437220789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150617_DanmarksBiavlerforening_skabelon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7SDlzR9Wu0U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2iWdNXAPHVA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Sværme og bestøvning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8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Bier der bygger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406" y="2318069"/>
            <a:ext cx="5319189" cy="4131802"/>
          </a:xfrm>
        </p:spPr>
      </p:pic>
    </p:spTree>
    <p:extLst>
      <p:ext uri="{BB962C8B-B14F-4D97-AF65-F5344CB8AC3E}">
        <p14:creationId xmlns:p14="http://schemas.microsoft.com/office/powerpoint/2010/main" val="29799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Celler med æg</a:t>
            </a:r>
            <a:endParaRPr lang="da-DK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10000"/>
          </a:blip>
          <a:stretch>
            <a:fillRect/>
          </a:stretch>
        </p:blipFill>
        <p:spPr bwMode="auto">
          <a:xfrm>
            <a:off x="2169199" y="2711450"/>
            <a:ext cx="4805602" cy="3414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6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Celler med pollen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560638"/>
            <a:ext cx="4303896" cy="3414713"/>
          </a:xfrm>
        </p:spPr>
      </p:pic>
      <p:sp>
        <p:nvSpPr>
          <p:cNvPr id="6" name="Tekstfelt 5"/>
          <p:cNvSpPr txBox="1"/>
          <p:nvPr/>
        </p:nvSpPr>
        <p:spPr>
          <a:xfrm>
            <a:off x="1489166" y="2734491"/>
            <a:ext cx="308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Pollen har mange farver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Ny nektar er lysegult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Ny voks er hvid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66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Dronningceller</a:t>
            </a:r>
            <a:endParaRPr lang="da-DK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517" y="2712024"/>
            <a:ext cx="2561034" cy="3414713"/>
          </a:xfrm>
        </p:spPr>
      </p:pic>
      <p:sp>
        <p:nvSpPr>
          <p:cNvPr id="7" name="Tekstfelt 6"/>
          <p:cNvSpPr txBox="1"/>
          <p:nvPr/>
        </p:nvSpPr>
        <p:spPr>
          <a:xfrm>
            <a:off x="7045591" y="6078584"/>
            <a:ext cx="1497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Foto: Steen Knudsen</a:t>
            </a:r>
            <a:endParaRPr lang="da-DK" sz="12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38" y="2334445"/>
            <a:ext cx="3363219" cy="3199306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913538" y="6126737"/>
            <a:ext cx="275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5"/>
              </a:rPr>
              <a:t>Sværmfangst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79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Blomster og bier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931" y="2470665"/>
            <a:ext cx="3457303" cy="288279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794" y="3561304"/>
            <a:ext cx="3437686" cy="2845184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560638"/>
            <a:ext cx="4114800" cy="2792823"/>
          </a:xfrm>
        </p:spPr>
      </p:pic>
      <p:sp>
        <p:nvSpPr>
          <p:cNvPr id="6" name="Tekstfelt 5"/>
          <p:cNvSpPr txBox="1"/>
          <p:nvPr/>
        </p:nvSpPr>
        <p:spPr>
          <a:xfrm>
            <a:off x="457200" y="6406488"/>
            <a:ext cx="235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hlinkClick r:id="rId6"/>
              </a:rPr>
              <a:t>Bestøvning af blomster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90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æsentation4" id="{43C53589-8D3F-4898-A364-8B1386A64DD5}" vid="{9E36929B-05F0-4E8F-B00D-C5B83821B174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Præsentation4</Template>
  <TotalTime>625</TotalTime>
  <Words>113</Words>
  <Application>Microsoft Office PowerPoint</Application>
  <PresentationFormat>Skærmshow (4:3)</PresentationFormat>
  <Paragraphs>27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Sværme og bestøvning</vt:lpstr>
      <vt:lpstr>Bier der bygger</vt:lpstr>
      <vt:lpstr>Celler med æg</vt:lpstr>
      <vt:lpstr>Celler med pollen</vt:lpstr>
      <vt:lpstr>Dronningceller</vt:lpstr>
      <vt:lpstr>Blomster og bier</vt:lpstr>
    </vt:vector>
  </TitlesOfParts>
  <Company>Gefion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Sværme og bestøvning</dc:title>
  <dc:creator>Palle Frejvald</dc:creator>
  <cp:lastModifiedBy>Ole Kilpinen</cp:lastModifiedBy>
  <cp:revision>17</cp:revision>
  <dcterms:created xsi:type="dcterms:W3CDTF">2015-09-09T13:01:16Z</dcterms:created>
  <dcterms:modified xsi:type="dcterms:W3CDTF">2016-03-01T10:00:37Z</dcterms:modified>
</cp:coreProperties>
</file>